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8288000" cy="10287000"/>
  <p:notesSz cx="10287000" cy="18288000"/>
  <p:embeddedFontLst>
    <p:embeddedFont>
      <p:font typeface="MiSans" charset="-122" pitchFamily="34"/>
      <p:regular r:id="rId22"/>
    </p:embeddedFont>
    <p:embeddedFont>
      <p:font typeface="Coda" charset="-122" pitchFamily="34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56-c642-8e69-8000-0000682aeedb.png?kimi-sig=Pz4r6ZOsueU97tsLoge5RtGq0S5SwcfHvWQzjZ4L4N0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116300" y="6267450"/>
            <a:ext cx="2540000" cy="177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333333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5214600" y="6267450"/>
            <a:ext cx="1968500" cy="482600"/>
          </a:xfrm>
          <a:prstGeom prst="rect">
            <a:avLst/>
          </a:prstGeom>
          <a:solidFill>
            <a:srgbClr val="EEEEEE"/>
          </a:solidFill>
          <a:ln w="12700">
            <a:solidFill>
              <a:srgbClr val="EEEEE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214600" y="6267450"/>
            <a:ext cx="1968500" cy="482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Nikhil John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16192500" y="7004050"/>
            <a:ext cx="1955800" cy="495300"/>
          </a:xfrm>
          <a:prstGeom prst="rect">
            <a:avLst/>
          </a:prstGeom>
          <a:solidFill>
            <a:srgbClr val="EEEEEE"/>
          </a:solidFill>
          <a:ln w="12700">
            <a:solidFill>
              <a:srgbClr val="EEEEE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6192500" y="7004050"/>
            <a:ext cx="1955800" cy="495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000" b="1" dirty="0">
                <a:solidFill>
                  <a:srgbClr val="000000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12th Dec 2025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77-6912-8dbc-8000-00004fcb1fa9.png?kimi-sig=iAjCv3hkeKZXasz_hrWpnDFVC3FN-O_Flb_m7rqPGvo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77-43e2-8564-8000-00003c294e75.png?kimi-sig=I7U-Qon7iH9AHhqW9izDW5g7pMKKxC3ejcYFMZznSdA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84-c3a2-8a85-8000-0000f45e8ef7.png?kimi-sig=B6Zi7CLn9nXOKyCPAzUJLYxEGzkX2XmVcoJY1mxQVWM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85-caf2-839a-8000-00007587a795.png?kimi-sig=IrR35mRjtc4x906KO1m1yPH_dMOcrb4V2cxs3FL758s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94-5d22-826c-8000-0000ff1c2950.png?kimi-sig=uMeIFH7X43AqzDoCXOitu8ITRr5wNM2R_VulyfWWYi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85-e332-8047-8000-0000bf6f5aa6.png?kimi-sig=6GYKYx4UfFUlCO_nTHAcEd3iLo1bP0AbrlDUURMGxQ0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4287500" y="7308850"/>
            <a:ext cx="2667000" cy="533400"/>
          </a:xfrm>
          <a:prstGeom prst="rect">
            <a:avLst/>
          </a:prstGeom>
          <a:solidFill>
            <a:srgbClr val="A4BACB"/>
          </a:solidFill>
          <a:ln/>
        </p:spPr>
      </p:sp>
      <p:sp>
        <p:nvSpPr>
          <p:cNvPr id="4" name="Text 1"/>
          <p:cNvSpPr/>
          <p:nvPr/>
        </p:nvSpPr>
        <p:spPr>
          <a:xfrm>
            <a:off x="14287500" y="7308850"/>
            <a:ext cx="2667000" cy="5334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Claude Haiku 4.5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62-e252-8c41-8000-0000a00254ba.png?kimi-sig=sAYKlou5gOrqOAh-hi9iagFu_Na8Sp1BhSFoM7fyA2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63-cb72-8ea5-8000-0000609f2c11.png?kimi-sig=t1iHQvNVjpmJQ4BWN-u5SiG5X4iG5VJnb7kg0IUnQo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866-d872-8fce-8000-00008b3de73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97100" y="1092200"/>
            <a:ext cx="15344775" cy="920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000" b="1" dirty="0">
                <a:solidFill>
                  <a:srgbClr val="0C0E0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Components &amp; Technologies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562100" y="5283200"/>
            <a:ext cx="2428875" cy="53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400" b="1" dirty="0">
                <a:solidFill>
                  <a:srgbClr val="1314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Router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711700" y="5283200"/>
            <a:ext cx="2924175" cy="53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400" b="1" dirty="0">
                <a:solidFill>
                  <a:srgbClr val="1414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Extractor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8267700" y="5270500"/>
            <a:ext cx="2614613" cy="5412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500" b="1" dirty="0">
                <a:solidFill>
                  <a:srgbClr val="12141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Auditor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1671300" y="5270500"/>
            <a:ext cx="2614613" cy="5412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500" b="1" dirty="0">
                <a:solidFill>
                  <a:srgbClr val="14151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4554200" y="5270500"/>
            <a:ext cx="3643313" cy="5412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500" b="1" dirty="0">
                <a:solidFill>
                  <a:srgbClr val="13141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Orchestrator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130300" y="6096000"/>
            <a:ext cx="2471738" cy="18366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A1C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Hybrid pattern matching + Claude Haiku 4.5 fallback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356100" y="6096000"/>
            <a:ext cx="2863850" cy="1477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A1C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Claude Haiku 4.5</a:t>
            </a:r>
            <a:pPr>
              <a:lnSpc>
                <a:spcPct val="100000"/>
              </a:lnSpc>
            </a:pPr>
            <a:r>
              <a:rPr lang="en-US" sz="2900" b="1" dirty="0">
                <a:solidFill>
                  <a:srgbClr val="1A1C1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for PDF parsing, 30+ fields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026400" y="6096000"/>
            <a:ext cx="2903538" cy="18366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B1D1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Deterministic comparison + optional Qwen3-235B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277600" y="6070600"/>
            <a:ext cx="3201458" cy="136673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700" b="1" dirty="0">
                <a:solidFill>
                  <a:srgbClr val="191C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Deterministic structure + LLM phrasing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4547850" y="6096000"/>
            <a:ext cx="2994025" cy="9207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191C1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Pure Python/SQLite, noLLM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61-e602-8010-8000-000074bd0182.png?kimi-sig=DnG-4fUUoxhs0dLPCgK480fmbeg_057_6LYmsWifpGQ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62-e012-887a-8000-000072ae2f0d.png?kimi-sig=YOd5YnxD_u9ldji9GqNYbmL-apc5x7wFF4sc2pqTJ2A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77-cad2-8393-8000-0000153d3b95.png?kimi-sig=MfCVgfQu53HvRCSIWg0slIvcSi1GUjH9zYEmbABW5n4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77-c702-8041-8000-0000172ea686.png?kimi-sig=lx3IUutQu5XtMPN-_yphli-BB19JRj8rPQYx8QP50F4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banana/19b11278-9e92-8191-8000-00000b39f3b4.png?kimi-sig=kvfg4aj9CMq9RpEAeGJNra8F39FNBf9_hAT2BMYc5pk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OneCorp Multi-Agent Contract Workflow</dc:title>
  <dc:subject>OneCorp Multi-Agent Contract Workflow</dc:subject>
  <dc:creator>Kimi</dc:creator>
  <cp:lastModifiedBy>Kimi</cp:lastModifiedBy>
  <cp:revision>1</cp:revision>
  <dcterms:created xsi:type="dcterms:W3CDTF">2025-12-14T15:03:43Z</dcterms:created>
  <dcterms:modified xsi:type="dcterms:W3CDTF">2025-12-14T15:03:43Z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{"Label":"OneCorp Multi-Agent Contract Workflow","ContentProducer":"001191110108MACG2KBH8F10000","ProduceID":"d4tquiaj4egknipn7cng","ReservedCode1":"","ContentPropagator":"001191110108MACG2KBH8F20000","PropagateID":"d4tquiaj4egknipn7cng","ReservedCode2":""}</vt:lpwstr>
  </property>
</Properties>
</file>